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4" autoAdjust="0"/>
    <p:restoredTop sz="94660"/>
  </p:normalViewPr>
  <p:slideViewPr>
    <p:cSldViewPr snapToGrid="0">
      <p:cViewPr varScale="1">
        <p:scale>
          <a:sx n="61" d="100"/>
          <a:sy n="61" d="100"/>
        </p:scale>
        <p:origin x="32" y="3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B6F82-1DA4-48A7-AD17-B5541767797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855A35-EF0D-44C9-A978-F0FB922B2F1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808498"/>
            <a:ext cx="9244614" cy="2506786"/>
          </a:xfrm>
        </p:spPr>
        <p:txBody>
          <a:bodyPr/>
          <a:lstStyle/>
          <a:p>
            <a:r>
              <a:rPr lang="en-US" altLang="zh-CN" dirty="0">
                <a:highlight>
                  <a:srgbClr val="FFFF00"/>
                </a:highlight>
              </a:rPr>
              <a:t>Project Name</a:t>
            </a:r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24614" y="3950100"/>
            <a:ext cx="9144000" cy="1655762"/>
          </a:xfrm>
        </p:spPr>
        <p:txBody>
          <a:bodyPr/>
          <a:lstStyle/>
          <a:p>
            <a:r>
              <a:rPr lang="en-US" altLang="zh-CN" sz="2800" b="1" dirty="0"/>
              <a:t>2026 Youth Hackathon</a:t>
            </a:r>
            <a:br>
              <a:rPr lang="en-US" altLang="zh-CN" sz="2800" b="1" dirty="0"/>
            </a:br>
            <a:r>
              <a:rPr lang="en-US" altLang="zh-CN" sz="2800" b="1" dirty="0"/>
              <a:t>on</a:t>
            </a:r>
            <a:r>
              <a:rPr lang="en-US" altLang="zh-CN" b="1" dirty="0"/>
              <a:t> G</a:t>
            </a:r>
            <a:r>
              <a:rPr lang="en-US" altLang="zh-CN" b="1" dirty="0"/>
              <a:t>reen Pasture</a:t>
            </a:r>
            <a:br>
              <a:rPr lang="en-US" altLang="zh-CN" b="1" dirty="0"/>
            </a:br>
            <a:br>
              <a:rPr lang="en-US" altLang="zh-CN" dirty="0">
                <a:highlight>
                  <a:srgbClr val="FFFF00"/>
                </a:highlight>
              </a:rPr>
            </a:br>
            <a:r>
              <a:rPr lang="en-US" altLang="zh-CN" dirty="0">
                <a:highlight>
                  <a:srgbClr val="FFFF00"/>
                </a:highlight>
              </a:rPr>
              <a:t>Team name/team members</a:t>
            </a:r>
            <a:endParaRPr lang="zh-CN" altLang="en-US" dirty="0">
              <a:highlight>
                <a:srgbClr val="FFFF00"/>
              </a:highligh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479800" y="306424"/>
            <a:ext cx="52324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dirty="0"/>
              <a:t>(Self-designing template is encouraged</a:t>
            </a:r>
            <a:r>
              <a:rPr lang="en-US" altLang="zh-CN" dirty="0">
                <a:sym typeface="Wingdings" panose="05000000000000000000" pitchFamily="2" charset="2"/>
              </a:rPr>
              <a:t></a:t>
            </a:r>
            <a:r>
              <a:rPr lang="en-US" altLang="zh-CN" dirty="0"/>
              <a:t>)</a:t>
            </a:r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Phased Development Planning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 of the Team and Teammate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Summary of the Solution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Problem Identification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Project Mission, Vision, and Values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Technical Model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Timing Justification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Business Plan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Financial Situation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324</Words>
  <Application>WPS 文字</Application>
  <PresentationFormat>宽屏</PresentationFormat>
  <Paragraphs>24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等线 Light</vt:lpstr>
      <vt:lpstr>汉仪中等线KW</vt:lpstr>
      <vt:lpstr>等线</vt:lpstr>
      <vt:lpstr>微软雅黑</vt:lpstr>
      <vt:lpstr>汉仪旗黑</vt:lpstr>
      <vt:lpstr>宋体</vt:lpstr>
      <vt:lpstr>Arial Unicode MS</vt:lpstr>
      <vt:lpstr>Calibri</vt:lpstr>
      <vt:lpstr>Helvetica Neue</vt:lpstr>
      <vt:lpstr>汉仪书宋二KW</vt:lpstr>
      <vt:lpstr>Office 主题​​</vt:lpstr>
      <vt:lpstr>Project Name</vt:lpstr>
      <vt:lpstr>Introduction of the Team and Teammate</vt:lpstr>
      <vt:lpstr>Summary of the Solution</vt:lpstr>
      <vt:lpstr>Problem Identification</vt:lpstr>
      <vt:lpstr>Project Mission, Vision, and Values</vt:lpstr>
      <vt:lpstr>Technical Model</vt:lpstr>
      <vt:lpstr>Timing Justification</vt:lpstr>
      <vt:lpstr>Business Plan</vt:lpstr>
      <vt:lpstr>Financial Situation</vt:lpstr>
      <vt:lpstr>Phased Development Planning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Project Name</dc:title>
  <dc:creator>490233575@qq.com</dc:creator>
  <cp:lastModifiedBy>Bella</cp:lastModifiedBy>
  <cp:revision>7</cp:revision>
  <dcterms:created xsi:type="dcterms:W3CDTF">2026-03-24T03:18:16Z</dcterms:created>
  <dcterms:modified xsi:type="dcterms:W3CDTF">2026-03-24T03:18:16Z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F33548DA242B395A80BE2268693EF1F6_42</vt:lpwstr>
  </property>
  <property fmtid="{D5CDD505-2E9C-101B-9397-08002B2CF9AE}" pid="3" name="KSOProductBuildVer">
    <vt:lpwstr>2052-6.0.0.8068</vt:lpwstr>
  </property>
</Properties>
</file>